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7B4F-C984-422A-BACF-016E6DF39DF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733-4162-47CE-BDBC-65990C33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4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7B4F-C984-422A-BACF-016E6DF39DF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733-4162-47CE-BDBC-65990C33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8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7B4F-C984-422A-BACF-016E6DF39DF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733-4162-47CE-BDBC-65990C33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05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7B4F-C984-422A-BACF-016E6DF39DF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733-4162-47CE-BDBC-65990C33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60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7B4F-C984-422A-BACF-016E6DF39DF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733-4162-47CE-BDBC-65990C33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78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7B4F-C984-422A-BACF-016E6DF39DF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733-4162-47CE-BDBC-65990C33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13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7B4F-C984-422A-BACF-016E6DF39DF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733-4162-47CE-BDBC-65990C33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7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7B4F-C984-422A-BACF-016E6DF39DF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733-4162-47CE-BDBC-65990C33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59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7B4F-C984-422A-BACF-016E6DF39DF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733-4162-47CE-BDBC-65990C33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63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7B4F-C984-422A-BACF-016E6DF39DF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733-4162-47CE-BDBC-65990C33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04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7B4F-C984-422A-BACF-016E6DF39DF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C733-4162-47CE-BDBC-65990C33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51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77B4F-C984-422A-BACF-016E6DF39DF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EC733-4162-47CE-BDBC-65990C339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11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7466" y="279401"/>
            <a:ext cx="984673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«Юные </a:t>
            </a:r>
            <a:r>
              <a:rPr lang="ru-RU" sz="8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трехгорненцы</a:t>
            </a:r>
            <a:r>
              <a:rPr lang="ru-RU" sz="8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8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s://sun9-21.userapi.com/impf/c830308/v830308120/19f650/xuxbeOnO1EA.jpg?size=2560x1920&amp;quality=96&amp;sign=dc76fb516a76a91d66bb9979f32caef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3080168"/>
            <a:ext cx="3795333" cy="28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19.userapi.com/impf/c847217/v847217215/319e6/x1UmRyZ4eJE.jpg?size=2560x1920&amp;quality=96&amp;sign=aa1df9fb8042177fa3a1e0f6c1badca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4007644"/>
            <a:ext cx="3512606" cy="263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75.userapi.com/impf/c847217/v847217215/319be/zo1Bqkx79qs.jpg?size=2560x1920&amp;quality=96&amp;sign=723de5fe3e9d36479659e69a56b3bfa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074" y="2910286"/>
            <a:ext cx="4021843" cy="301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4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Трехгорный городской округ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" y="1564516"/>
            <a:ext cx="5575560" cy="3217563"/>
          </a:xfrm>
        </p:spPr>
      </p:pic>
      <p:pic>
        <p:nvPicPr>
          <p:cNvPr id="1026" name="Picture 2" descr="https://sun9-3.userapi.com/impg/5EK8VQF5SJu7S42UqBTxEVq6gLzPVwFOszvxFQ/gLyg_r82f2o.jpg?size=1280x960&amp;quality=95&amp;sign=12510e8a61317b967d7f511b964189e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34" y="3150129"/>
            <a:ext cx="4351867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04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98465"/>
            <a:ext cx="10515600" cy="97313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суть практики: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507067"/>
            <a:ext cx="10515600" cy="47752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 реализуется формирование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патриотического сознания и патриотического поведения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дошкольного возраста, посредством знакомства с родным городом, его историей, культурой и людьми. Это достигается через проведение экскурсий по улицам города, экскурсий к памятным местам города. Организацию занятий-экскурсий по выставкам, оформленным в музейно-выставочной зале МБУК "Историко-культурный центр"; через встречи с ветеранами ВОВ и труда; проведении акций «Окна Победы», «Родитель в группе». Организация туристических походов и участие в спортивных соревнованиях; участие в городском о фестивале «Я люблю тебя, Россия!». Проведение совместных с родителями досугов «День матери», викторины «Знатоки улиц города», «Традиции русского чаепития»; совместный тренинг «Мое семейное древо». Проведение фотовыставок «Памятники нашего города», «Мой любимый город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790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406400"/>
            <a:ext cx="10515600" cy="110066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практики: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710267"/>
            <a:ext cx="10515600" cy="4379383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практики: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патриотических чувств у дошкольников, посредством знакомства с родным городом, его культурой, природой. Формирование мотивации к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туристко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-краеведческой деятельности и освоению туристских и краеведческих знаний, умений и навыков.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-расширить и углубить знания о семье, родном крае, его истории, географии, традициях и культуре;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развитию познавательного интереса и способностей, потребности в приобретении новых знаний;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чувство патриотизма и любви к своей малой родине и гордости за нее на основе изучения исторического прошлого.</a:t>
            </a:r>
          </a:p>
        </p:txBody>
      </p:sp>
    </p:spTree>
    <p:extLst>
      <p:ext uri="{BB962C8B-B14F-4D97-AF65-F5344CB8AC3E}">
        <p14:creationId xmlns:p14="http://schemas.microsoft.com/office/powerpoint/2010/main" val="287380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55601"/>
            <a:ext cx="10515600" cy="812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результаты: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2015067"/>
            <a:ext cx="10515600" cy="407458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812722"/>
              </p:ext>
            </p:extLst>
          </p:nvPr>
        </p:nvGraphicFramePr>
        <p:xfrm>
          <a:off x="831850" y="1168401"/>
          <a:ext cx="10515599" cy="5558926"/>
        </p:xfrm>
        <a:graphic>
          <a:graphicData uri="http://schemas.openxmlformats.org/drawingml/2006/table">
            <a:tbl>
              <a:tblPr firstRow="1" firstCol="1" bandRow="1"/>
              <a:tblGrid>
                <a:gridCol w="1437217">
                  <a:extLst>
                    <a:ext uri="{9D8B030D-6E8A-4147-A177-3AD203B41FA5}">
                      <a16:colId xmlns:a16="http://schemas.microsoft.com/office/drawing/2014/main" val="4144474866"/>
                    </a:ext>
                  </a:extLst>
                </a:gridCol>
                <a:gridCol w="4399718">
                  <a:extLst>
                    <a:ext uri="{9D8B030D-6E8A-4147-A177-3AD203B41FA5}">
                      <a16:colId xmlns:a16="http://schemas.microsoft.com/office/drawing/2014/main" val="2029088456"/>
                    </a:ext>
                  </a:extLst>
                </a:gridCol>
                <a:gridCol w="2339332">
                  <a:extLst>
                    <a:ext uri="{9D8B030D-6E8A-4147-A177-3AD203B41FA5}">
                      <a16:colId xmlns:a16="http://schemas.microsoft.com/office/drawing/2014/main" val="102087821"/>
                    </a:ext>
                  </a:extLst>
                </a:gridCol>
                <a:gridCol w="2339332">
                  <a:extLst>
                    <a:ext uri="{9D8B030D-6E8A-4147-A177-3AD203B41FA5}">
                      <a16:colId xmlns:a16="http://schemas.microsoft.com/office/drawing/2014/main" val="2370835311"/>
                    </a:ext>
                  </a:extLst>
                </a:gridCol>
              </a:tblGrid>
              <a:tr h="514085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Показатель, единица измерения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Значение показателя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991825"/>
                  </a:ext>
                </a:extLst>
              </a:tr>
              <a:tr h="2266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последний год реализации практики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весь период реализации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280953"/>
                  </a:ext>
                </a:extLst>
              </a:tr>
              <a:tr h="1605415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  мероприятий патриотической направленности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600456"/>
                  </a:ext>
                </a:extLst>
              </a:tr>
              <a:tr h="1098134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социальных партнеров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43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06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54000"/>
            <a:ext cx="10515600" cy="145626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лидере и команде 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практики: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998133"/>
            <a:ext cx="10515600" cy="4091517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 практики: воспитатель Рудакова Ирина Александровна.</a:t>
            </a:r>
            <a:b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Александровна имеет высшую квалификационную категорию, стаж работы более 30 лет. Имеет благодарность от главы города Трехгорный, звание «Ветеран атомной промышленности». Данная практика заняла второе место в областном конкурсе учебных и методических материалов «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Terra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incognita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направлении «Краеведение» номинация «Методическое пособие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2018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практики: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музыкальный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-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Клещевская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Олеся Владимировна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 – Гайдук Светлана Петровна</a:t>
            </a:r>
          </a:p>
        </p:txBody>
      </p:sp>
    </p:spTree>
    <p:extLst>
      <p:ext uri="{BB962C8B-B14F-4D97-AF65-F5344CB8AC3E}">
        <p14:creationId xmlns:p14="http://schemas.microsoft.com/office/powerpoint/2010/main" val="2805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66700"/>
            <a:ext cx="10515600" cy="135466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перспективах развития 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практики: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981201"/>
            <a:ext cx="10515600" cy="410845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Дальнейшая реализация практики на долгосрочной основе.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Дальнейшее развитие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укрепление социального партнерства в сфере патриотического воспитания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 качества проводимых патриотических мероприятий и увеличение охвата их  участников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69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80.userapi.com/impg/c857520/v857520724/11dedd/OHkOHtKxCNs.jpg?size=1280x960&amp;quality=96&amp;sign=cdedcce55f020f3adcd6145ae46e1522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07" y="342900"/>
            <a:ext cx="3647017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76.userapi.com/impg/05Y-3GxXeMt7HV_3VGe4UcnJU_I1LjqBjqlScw/d-4wY-5od2k.jpg?size=1280x960&amp;quality=96&amp;sign=fc0b15ff602ac7fbaa8736090cfe292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50" y="4052887"/>
            <a:ext cx="3574522" cy="268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76.userapi.com/impg/xydGujiwM9BfBFwDRPTLE1ZUQPFx6oEysZSTVA/ZsaESNO3hbA.jpg?size=1280x960&amp;quality=96&amp;sign=60ebbcbbe8452c6bf5574a5b0fbc5f5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444" y="3303983"/>
            <a:ext cx="3849157" cy="288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70.userapi.com/impg/c857428/v857428331/17cf2c/nIqH5U6dx6A.jpg?size=810x1080&amp;quality=96&amp;sign=4fb87ed464f09004331d48ca988e34b1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48" y="87312"/>
            <a:ext cx="2781301" cy="370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un9-20.userapi.com/impg/pUhcwaL-HWRBAGVNd1hyWtgT3N-xlA0EqooTIA/TYVS1O0xOO4.jpg?size=486x1080&amp;quality=95&amp;sign=fcaef9a030b37273f17a7e3663e82694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18" y="87312"/>
            <a:ext cx="2432977" cy="540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1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43.userapi.com/impg/c856132/v856132405/1fe084/msBzn_YX6Qw.jpg?size=1280x959&amp;quality=96&amp;sign=9ff06185a2fec1ced6de664af2fc05e4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0652"/>
            <a:ext cx="3810000" cy="285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76.userapi.com/impg/vrpVm85slIGOOI_ErmB3N43Yt4Fa5pqTGeItOQ/kdIgAkZ5m0o.jpg?size=1280x853&amp;quality=95&amp;sign=87e5d2da605fbdb2cb55203b83c0e77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49" y="3600510"/>
            <a:ext cx="4549775" cy="303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72.userapi.com/impg/6NMuB-BOi5I1hRIckfCZxu84onsh4OIzRS_NuQ/b6RcsF1wXTM.jpg?size=1280x949&amp;quality=96&amp;sign=d5cbc3ba4f4b15d3834b95682909ccf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71395"/>
            <a:ext cx="3957049" cy="293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32.userapi.com/impg/t0VSdwQ1Ah8oQqz88y4gQS7JVKlUVVv0A3apXA/aPvGUuEbaAk.jpg?size=810x1080&amp;quality=96&amp;sign=98d623dfbc604444cebb7ba00cdd8ac9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331" y="1482847"/>
            <a:ext cx="2308225" cy="307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un9-25.userapi.com/impg/c854224/v854224724/1a1627/aUIxbK9axPk.jpg?size=1280x960&amp;quality=96&amp;sign=7d6360199e8d517c0c665f35d180d5dc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64" y="3924089"/>
            <a:ext cx="3611227" cy="270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66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325</Words>
  <Application>Microsoft Office PowerPoint</Application>
  <PresentationFormat>Широкоэкранный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Трехгорный городской округ</vt:lpstr>
      <vt:lpstr>Краткая суть практики:</vt:lpstr>
      <vt:lpstr>Цели и задачи практики:</vt:lpstr>
      <vt:lpstr>Достигнутые результаты:</vt:lpstr>
      <vt:lpstr>Информация о лидере и команде практики:</vt:lpstr>
      <vt:lpstr>Информация о перспективах развития практики: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2023-09-28T02:43:50Z</dcterms:created>
  <dcterms:modified xsi:type="dcterms:W3CDTF">2023-10-04T14:57:19Z</dcterms:modified>
</cp:coreProperties>
</file>